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2" autoAdjust="0"/>
  </p:normalViewPr>
  <p:slideViewPr>
    <p:cSldViewPr>
      <p:cViewPr varScale="1">
        <p:scale>
          <a:sx n="62" d="100"/>
          <a:sy n="62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A22B1-6A4B-471F-829A-543CC84C953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5AB8A-C543-42B9-8791-48737BE17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4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5AB8A-C543-42B9-8791-48737BE17F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5326" y="558604"/>
            <a:ext cx="3086754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</a:t>
            </a:r>
            <a:r>
              <a:rPr lang="ru-RU" sz="4000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3 маршрут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</a:t>
            </a:r>
            <a:endParaRPr lang="ru-RU" sz="40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5"/>
            <a:ext cx="95098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67" y="1268760"/>
            <a:ext cx="2456061" cy="151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5936" y="3051974"/>
            <a:ext cx="46805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          3 </a:t>
            </a:r>
            <a:r>
              <a:rPr lang="ru-RU" sz="4000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маршрут</a:t>
            </a:r>
            <a:endParaRPr lang="ru-RU" sz="4000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221088"/>
            <a:ext cx="28803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3 маршрут</a:t>
            </a:r>
            <a:endParaRPr lang="ru-RU" sz="40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745736"/>
            <a:ext cx="5958408" cy="13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                             Лавка </a:t>
            </a:r>
            <a:r>
              <a:rPr lang="ru-RU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Чеховых,                                                                   </a:t>
            </a:r>
            <a:r>
              <a:rPr lang="ru-RU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       .                     </a:t>
            </a:r>
            <a:r>
              <a:rPr lang="ru-RU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Памятник </a:t>
            </a:r>
            <a:r>
              <a:rPr lang="ru-RU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императору Александру </a:t>
            </a:r>
            <a:r>
              <a:rPr lang="en-US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I</a:t>
            </a:r>
            <a:r>
              <a:rPr lang="ru-RU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,                                      </a:t>
            </a:r>
            <a:r>
              <a:rPr lang="ru-RU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.                                          </a:t>
            </a:r>
            <a:r>
              <a:rPr lang="ru-RU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Гимназия</a:t>
            </a:r>
            <a:r>
              <a:rPr lang="ru-RU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,                                                                                                 </a:t>
            </a:r>
            <a:r>
              <a:rPr lang="ru-RU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.                              « </a:t>
            </a:r>
            <a:r>
              <a:rPr lang="ru-RU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Человек в футляре»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84" y="1404520"/>
            <a:ext cx="2016224" cy="135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6" y="310876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56" y="3961804"/>
            <a:ext cx="1905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9274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119">
            <a:off x="257175" y="4621197"/>
            <a:ext cx="1578521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7" y="2707858"/>
            <a:ext cx="1497260" cy="15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17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752">
            <a:off x="6211376" y="4509120"/>
            <a:ext cx="2630066" cy="174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908720"/>
            <a:ext cx="640871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Лавка     Чеховых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268">
            <a:off x="251520" y="404664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6" y="4242423"/>
            <a:ext cx="2814057" cy="22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70" y="2523396"/>
            <a:ext cx="3209925" cy="17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81" y="3152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58343"/>
            <a:ext cx="2466975" cy="247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444">
            <a:off x="3500438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63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848872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Банковская </a:t>
            </a:r>
            <a:r>
              <a:rPr lang="ru-RU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или  «мытная» площадь </a:t>
            </a:r>
            <a:r>
              <a:rPr lang="ru-RU" sz="32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в</a:t>
            </a:r>
            <a:r>
              <a:rPr lang="ru-RU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Таганроге</a:t>
            </a:r>
            <a:r>
              <a:rPr lang="ru-RU" sz="32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</a:t>
            </a:r>
            <a:r>
              <a:rPr lang="ru-RU" sz="32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                      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868">
            <a:off x="683568" y="1340768"/>
            <a:ext cx="18002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369">
            <a:off x="6501746" y="4293096"/>
            <a:ext cx="2318726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11" y="1472477"/>
            <a:ext cx="2669324" cy="303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" y="3895202"/>
            <a:ext cx="3431219" cy="248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99108"/>
            <a:ext cx="2950033" cy="184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07849" y="3068959"/>
            <a:ext cx="232307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Таганрогская таможня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08920"/>
            <a:ext cx="24482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Налоговая служба Таганрога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970873"/>
            <a:ext cx="301699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Памятник   </a:t>
            </a:r>
            <a:r>
              <a:rPr lang="ru-RU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Александру </a:t>
            </a:r>
            <a:r>
              <a:rPr lang="en-US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I</a:t>
            </a:r>
            <a:endParaRPr lang="ru-RU" sz="11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6835" y="3689761"/>
            <a:ext cx="350501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Государственный банк  России</a:t>
            </a:r>
            <a:endParaRPr lang="ru-RU" sz="11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152" y="3479841"/>
            <a:ext cx="2924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Памятник   </a:t>
            </a:r>
            <a:r>
              <a:rPr lang="ru-RU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Александру 1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9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064285"/>
            <a:ext cx="5616624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«</a:t>
            </a:r>
            <a:r>
              <a:rPr lang="ru-RU" sz="3600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Всю жизнь провел в дороге </a:t>
            </a:r>
            <a:r>
              <a:rPr lang="ru-RU" sz="3600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</a:t>
            </a:r>
            <a:r>
              <a:rPr lang="ru-RU" sz="3600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и </a:t>
            </a:r>
            <a:r>
              <a:rPr lang="ru-RU" sz="3600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умер в Таганроге»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489"/>
            <a:ext cx="1872208" cy="358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59053"/>
            <a:ext cx="3312368" cy="186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4489"/>
            <a:ext cx="2160240" cy="262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59053"/>
            <a:ext cx="1910926" cy="206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415">
            <a:off x="7198540" y="3064285"/>
            <a:ext cx="1765948" cy="17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0649"/>
            <a:ext cx="1779242" cy="280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953">
            <a:off x="5033460" y="1400445"/>
            <a:ext cx="1975939" cy="150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8" y="4801499"/>
            <a:ext cx="15841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4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763998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Таганрогская   </a:t>
            </a:r>
            <a:r>
              <a:rPr lang="ru-RU" sz="40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гимназия</a:t>
            </a:r>
            <a:endParaRPr lang="ru-RU" sz="4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97" y="2701176"/>
            <a:ext cx="3215762" cy="223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4" y="448665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9496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30" y="154173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36" y="3158708"/>
            <a:ext cx="1874313" cy="144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63" y="763998"/>
            <a:ext cx="1577058" cy="190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29" y="4931608"/>
            <a:ext cx="1935176" cy="184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93" y="3419411"/>
            <a:ext cx="1036641" cy="14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43" y="4844793"/>
            <a:ext cx="1634313" cy="163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63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7" y="2619197"/>
            <a:ext cx="2466975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6606" y="3223559"/>
            <a:ext cx="279244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AFB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»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92494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AFB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« Человек </a:t>
            </a:r>
            <a:r>
              <a:rPr lang="ru-RU" sz="3600" b="1" spc="50" dirty="0" smtClean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FAFBF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в  футляре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83" y="312738"/>
            <a:ext cx="2368068" cy="257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877">
            <a:off x="6027345" y="464975"/>
            <a:ext cx="1297260" cy="22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169">
            <a:off x="440347" y="355855"/>
            <a:ext cx="11334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04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26" y="3986763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410">
            <a:off x="6865589" y="3939972"/>
            <a:ext cx="2125246" cy="201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4" descr="Картинки по запросу Городская скульптура &quot; Человек в футляр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Картинки по запросу Городская скульптура &quot; Человек в футляре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2738"/>
            <a:ext cx="1368152" cy="95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98" y="1165967"/>
            <a:ext cx="1267899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289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599</TotalTime>
  <Words>79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2016-01-19T06:11:57Z</dcterms:created>
  <dcterms:modified xsi:type="dcterms:W3CDTF">2016-01-19T19:18:58Z</dcterms:modified>
</cp:coreProperties>
</file>